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4" r:id="rId3"/>
    <p:sldId id="297" r:id="rId4"/>
    <p:sldId id="295" r:id="rId5"/>
    <p:sldId id="298" r:id="rId6"/>
    <p:sldId id="299" r:id="rId7"/>
    <p:sldId id="266" r:id="rId8"/>
    <p:sldId id="296" r:id="rId9"/>
    <p:sldId id="268" r:id="rId10"/>
    <p:sldId id="272" r:id="rId11"/>
    <p:sldId id="293" r:id="rId12"/>
    <p:sldId id="273" r:id="rId13"/>
    <p:sldId id="280" r:id="rId14"/>
    <p:sldId id="284" r:id="rId15"/>
    <p:sldId id="274" r:id="rId16"/>
    <p:sldId id="281" r:id="rId17"/>
    <p:sldId id="275" r:id="rId18"/>
    <p:sldId id="276" r:id="rId19"/>
    <p:sldId id="285" r:id="rId20"/>
    <p:sldId id="277" r:id="rId21"/>
    <p:sldId id="282" r:id="rId22"/>
    <p:sldId id="278" r:id="rId23"/>
    <p:sldId id="286" r:id="rId24"/>
    <p:sldId id="279" r:id="rId25"/>
    <p:sldId id="283" r:id="rId26"/>
    <p:sldId id="292" r:id="rId27"/>
    <p:sldId id="287" r:id="rId28"/>
    <p:sldId id="288" r:id="rId29"/>
    <p:sldId id="260" r:id="rId30"/>
    <p:sldId id="269" r:id="rId31"/>
    <p:sldId id="294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6 Imagen" descr="247432612_2368dc1026_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8286808" cy="528641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>
              <a:defRPr b="1" cap="none" spc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Haga clic para modificar el estilo de título del patrón</a:t>
            </a:r>
            <a:endParaRPr lang="it-I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Haga clic para modificar el estilo de texto del patrón</a:t>
            </a:r>
          </a:p>
          <a:p>
            <a:pPr lvl="1"/>
            <a:r>
              <a:rPr lang="it-IT" smtClean="0"/>
              <a:t>Segundo nivel</a:t>
            </a:r>
          </a:p>
          <a:p>
            <a:pPr lvl="2"/>
            <a:r>
              <a:rPr lang="it-IT" smtClean="0"/>
              <a:t>Tercer nivel</a:t>
            </a:r>
          </a:p>
          <a:p>
            <a:pPr lvl="3"/>
            <a:r>
              <a:rPr lang="it-IT" smtClean="0"/>
              <a:t>Cuarto nivel</a:t>
            </a:r>
          </a:p>
          <a:p>
            <a:pPr lvl="4"/>
            <a:r>
              <a:rPr lang="it-IT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579E-17F5-4F7A-AEA9-B765326197EF}" type="datetimeFigureOut">
              <a:rPr lang="it-IT" smtClean="0"/>
              <a:pPr/>
              <a:t>02/02/2019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62D3-AB24-4A46-AB89-031853C43FA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7 Imagen" descr="247432612_2368dc1026_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SEMINARIO PROGETTO DI.DI  DIDATTICA DIFFERENZIATA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Pontedera 2 febbraio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390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2420888"/>
            <a:ext cx="8432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«Il materiale è la chiave che apre il mondo»</a:t>
            </a:r>
            <a:endParaRPr lang="it-IT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83037" y="5517232"/>
            <a:ext cx="5616624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È importante avere, per ogni obiettivo, una varietà di strumenti in modo che il bambino possa scegliere</a:t>
            </a:r>
            <a:endParaRPr 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50" y="1196752"/>
            <a:ext cx="2620892" cy="5081798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 devo ancora esercitare con le sillabe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59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67" y="116632"/>
            <a:ext cx="5061665" cy="48245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9505"/>
            <a:ext cx="3747762" cy="427239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11560" y="548680"/>
            <a:ext cx="2304256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SCELGO E SEGUO LA PROCEDURA CHE PREFERISCO</a:t>
            </a:r>
            <a:endParaRPr lang="it-IT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429197" cy="2497460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Oppure provo con 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52" y="1164819"/>
            <a:ext cx="2592288" cy="20556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64" y="3978876"/>
            <a:ext cx="2779664" cy="22548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6" y="3712066"/>
            <a:ext cx="2284225" cy="25603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215">
            <a:off x="5309483" y="3657232"/>
            <a:ext cx="3419872" cy="131588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359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49" y="1844824"/>
            <a:ext cx="6157694" cy="362240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 devo ancora allenare con la lettura di parole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30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605891" cy="62648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365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408021" cy="273630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Mi devo ancora allenare nella scrittura di parole </a:t>
            </a:r>
            <a:endParaRPr lang="it-IT" sz="36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973" y="3789040"/>
            <a:ext cx="3950464" cy="245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Bisillabe e lunghe</a:t>
            </a:r>
            <a:endParaRPr lang="it-IT" sz="36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0" y="1268760"/>
            <a:ext cx="3932155" cy="2606052"/>
          </a:xfrm>
          <a:ln>
            <a:solidFill>
              <a:srgbClr val="00206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33" y="2382424"/>
            <a:ext cx="4014214" cy="364986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28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6" y="2348880"/>
            <a:ext cx="7355160" cy="3561567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785818"/>
          </a:xfrm>
        </p:spPr>
        <p:txBody>
          <a:bodyPr>
            <a:noAutofit/>
          </a:bodyPr>
          <a:lstStyle/>
          <a:p>
            <a:r>
              <a:rPr lang="it-IT" sz="3200" dirty="0" smtClean="0"/>
              <a:t>Posso scegliere anche il </a:t>
            </a:r>
            <a:br>
              <a:rPr lang="it-IT" sz="3200" dirty="0" smtClean="0"/>
            </a:br>
            <a:r>
              <a:rPr lang="it-IT" sz="3200" dirty="0" err="1" smtClean="0"/>
              <a:t>componiparole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052736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Penso una parola</a:t>
            </a:r>
          </a:p>
          <a:p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La compongo con le letterine mobili</a:t>
            </a:r>
          </a:p>
          <a:p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La scrivo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18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83" y="1772816"/>
            <a:ext cx="7038626" cy="3960440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Confondo i suoni simili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718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229200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Consapevolezza</a:t>
            </a:r>
            <a:endParaRPr lang="it-IT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80112" y="692696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otivazione</a:t>
            </a:r>
            <a:endParaRPr lang="it-IT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2060848"/>
            <a:ext cx="8496944" cy="212365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it-IT" sz="4400" b="1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« … il bambino è costruttore dell’uomo …»</a:t>
            </a:r>
            <a:br>
              <a:rPr lang="it-IT" sz="4400" b="1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it-IT" sz="4400" b="1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Maria Montessori</a:t>
            </a:r>
            <a:endParaRPr lang="it-IT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475333" cy="593841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73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94" y="1268760"/>
            <a:ext cx="5230160" cy="3600400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Devo allenarmi nella lettura e comprensione di frasi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85" y="5001741"/>
            <a:ext cx="5652120" cy="185625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400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192596" cy="4686300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Mi alleno anche leggendo brevi racconti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72" y="1340768"/>
            <a:ext cx="4517839" cy="46863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1421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0919" y="2314474"/>
            <a:ext cx="5502496" cy="3095154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So comporre frasi comprensibili a tutti?</a:t>
            </a:r>
            <a:endParaRPr lang="it-IT" sz="3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10803"/>
            <a:ext cx="4712919" cy="26805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18" y="3902080"/>
            <a:ext cx="4739888" cy="26661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971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1257"/>
            <a:ext cx="5266928" cy="2961033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combinazione giusta!!!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83402" y="4063892"/>
            <a:ext cx="4974794" cy="279832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2012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1556792"/>
            <a:ext cx="8136904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Mettersi in gioco a carte scoperte</a:t>
            </a:r>
            <a:endParaRPr lang="it-IT" sz="5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4" y="1124744"/>
            <a:ext cx="6462460" cy="1436631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ognuno fa una cosa 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6228184" cy="31743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539">
            <a:off x="6381453" y="3942760"/>
            <a:ext cx="2339752" cy="94288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872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514725" cy="4686300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Lavoriamo meglio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2715411" cy="21009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066">
            <a:off x="4905115" y="3047301"/>
            <a:ext cx="3158960" cy="284528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2588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908720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Perché differenziare?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32040" y="219294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Cosa differenziare?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4725144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Come differenziare?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9315" y="5529581"/>
            <a:ext cx="897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«L’adulto deve essere passivo in modo che il bambino possa essere attivo»</a:t>
            </a:r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20725" y="2664615"/>
            <a:ext cx="4315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Obiettivi 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personali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Attrezzature e materiali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Ritmi 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 tempi individuali 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di apprendimento</a:t>
            </a:r>
          </a:p>
          <a:p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Forma 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sociale di lavoro</a:t>
            </a:r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1560" y="1383531"/>
            <a:ext cx="8207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Il bambino è costruttore dell’uomo e ciò si basa su una libera scelta</a:t>
            </a:r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9366">
            <a:off x="4806904" y="3521594"/>
            <a:ext cx="3688546" cy="2458138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giochi?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027">
            <a:off x="1106597" y="592432"/>
            <a:ext cx="1953231" cy="35315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335">
            <a:off x="3848645" y="1386385"/>
            <a:ext cx="3455368" cy="194364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34443"/>
            <a:ext cx="3715812" cy="208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859916" cy="61728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" name="CasellaDiTesto 1"/>
          <p:cNvSpPr txBox="1"/>
          <p:nvPr/>
        </p:nvSpPr>
        <p:spPr>
          <a:xfrm rot="20310614">
            <a:off x="196680" y="614482"/>
            <a:ext cx="161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Motivazione</a:t>
            </a:r>
            <a:endParaRPr 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PRATICHE DI DIFFERENZIAZIONE DEGLI APPRENDIMENTI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Laboratorio DI </a:t>
            </a:r>
            <a:r>
              <a:rPr lang="it-IT" dirty="0" err="1">
                <a:solidFill>
                  <a:prstClr val="black">
                    <a:tint val="75000"/>
                  </a:prstClr>
                </a:solidFill>
              </a:rPr>
              <a:t>DI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Pontedera 2 febbraio 2019</a:t>
            </a:r>
          </a:p>
          <a:p>
            <a:pPr algn="r"/>
            <a:r>
              <a:rPr lang="it-IT" sz="2400" dirty="0" smtClean="0"/>
              <a:t>Sandra Nencioni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42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406922" cy="381815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CasellaDiTesto 2"/>
          <p:cNvSpPr txBox="1"/>
          <p:nvPr/>
        </p:nvSpPr>
        <p:spPr>
          <a:xfrm rot="20669963">
            <a:off x="484508" y="724894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</a:t>
            </a:r>
            <a:r>
              <a:rPr lang="it-IT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</a:t>
            </a:r>
            <a:r>
              <a:rPr lang="it-I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sapevolezza!</a:t>
            </a:r>
            <a:endParaRPr 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99513" y="332656"/>
            <a:ext cx="6609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VALUTO IL MIO LAVORO</a:t>
            </a:r>
            <a:endParaRPr lang="it-IT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6710" y="2276871"/>
            <a:ext cx="1358985" cy="5989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76711" y="3186565"/>
            <a:ext cx="1358984" cy="5304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76711" y="4027732"/>
            <a:ext cx="1358984" cy="481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837626" y="2291089"/>
            <a:ext cx="2060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ESPERTO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2837626" y="3186565"/>
            <a:ext cx="3278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PRINCIPIANTE</a:t>
            </a:r>
          </a:p>
        </p:txBody>
      </p:sp>
      <p:sp>
        <p:nvSpPr>
          <p:cNvPr id="8" name="Rettangolo 7"/>
          <p:cNvSpPr/>
          <p:nvPr/>
        </p:nvSpPr>
        <p:spPr>
          <a:xfrm>
            <a:off x="2837626" y="4027732"/>
            <a:ext cx="313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APPRENDISTA</a:t>
            </a:r>
          </a:p>
        </p:txBody>
      </p:sp>
    </p:spTree>
    <p:extLst>
      <p:ext uri="{BB962C8B-B14F-4D97-AF65-F5344CB8AC3E}">
        <p14:creationId xmlns:p14="http://schemas.microsoft.com/office/powerpoint/2010/main" val="5553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2611" y="-1126051"/>
            <a:ext cx="1679261" cy="50327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6811" y="914495"/>
            <a:ext cx="1608464" cy="50327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3008" y="2915257"/>
            <a:ext cx="1689528" cy="54205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20680135">
            <a:off x="232078" y="221956"/>
            <a:ext cx="241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Scelta di </a:t>
            </a:r>
          </a:p>
          <a:p>
            <a:r>
              <a:rPr lang="it-I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Obiettivi personali</a:t>
            </a:r>
            <a:endParaRPr 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0" y="1700808"/>
            <a:ext cx="7738497" cy="43529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5840" y="260648"/>
            <a:ext cx="7738497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Tenendo conto dei bisogni evidenziati dalla tabella di autovalutazione </a:t>
            </a:r>
            <a:r>
              <a:rPr lang="it-IT" sz="3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scelgo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it-IT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«le attrezzature, i materiali» che mi aiutano nel mio percorso.</a:t>
            </a:r>
            <a:endParaRPr lang="it-IT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68577"/>
              </p:ext>
            </p:extLst>
          </p:nvPr>
        </p:nvGraphicFramePr>
        <p:xfrm>
          <a:off x="149491" y="764704"/>
          <a:ext cx="8784976" cy="5803771"/>
        </p:xfrm>
        <a:graphic>
          <a:graphicData uri="http://schemas.openxmlformats.org/drawingml/2006/table">
            <a:tbl>
              <a:tblPr firstRow="1" firstCol="1" bandRow="1"/>
              <a:tblGrid>
                <a:gridCol w="1400425"/>
                <a:gridCol w="1523592"/>
                <a:gridCol w="3980040"/>
                <a:gridCol w="1880919"/>
              </a:tblGrid>
              <a:tr h="3931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………….</a:t>
                      </a: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CAROTA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FRASI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2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LETTURA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“DADI SILLABICI”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“MEMORY DELLE SILLABE”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“LA SCATOLA DELLE LISTE”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«LEGGI E ABBINA»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7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« LEGGIMI 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CHE TI </a:t>
                      </a: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LEGGO»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«BUCATO DI FRASI»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SCRITTURA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7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7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7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7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“PESCA LA SILLABA</a:t>
                      </a:r>
                      <a:r>
                        <a:rPr lang="it-IT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7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7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SCHEDARIO SUONI SIMILI”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“PESCAPAROLE 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“PESCAPAROLE BISILLABE”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“COMPONI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PAROLE”(LETTERINE MOBILI)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9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«MARMELLATA </a:t>
                      </a:r>
                      <a:r>
                        <a:rPr lang="it-IT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 </a:t>
                      </a:r>
                      <a:r>
                        <a:rPr lang="it-IT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PAROLE»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33" marR="330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70755" y="116632"/>
            <a:ext cx="765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it-IT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Registro sulla mia scheda personale lo strumento che ho scelto</a:t>
            </a:r>
            <a:endParaRPr lang="it-IT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750" y="2346474"/>
            <a:ext cx="4430270" cy="2492026"/>
          </a:xfrm>
          <a:ln>
            <a:solidFill>
              <a:srgbClr val="002060"/>
            </a:solidFill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Prenoto lo strumento che mi serve per il mio piano di lavoro personale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1865" y="2335535"/>
            <a:ext cx="4405885" cy="24783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5380" y="2354971"/>
            <a:ext cx="4469115" cy="251387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5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um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AE1C10-9058-459F-88D0-257D5F20A0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285</Words>
  <Application>Microsoft Office PowerPoint</Application>
  <PresentationFormat>Presentazione su schermo (4:3)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plumas</vt:lpstr>
      <vt:lpstr>SEMINARIO PROGETTO DI.DI  DIDATTICA DIFFERENZIATA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Prenoto lo strumento che mi serve per il mio piano di lavoro personale</vt:lpstr>
      <vt:lpstr>Presentazione standard di PowerPoint</vt:lpstr>
      <vt:lpstr>Mi devo ancora esercitare con le sillabe</vt:lpstr>
      <vt:lpstr>Presentazione standard di PowerPoint</vt:lpstr>
      <vt:lpstr>Oppure provo con …</vt:lpstr>
      <vt:lpstr>Mi devo ancora allenare con la lettura di parole</vt:lpstr>
      <vt:lpstr>Presentazione standard di PowerPoint</vt:lpstr>
      <vt:lpstr>Mi devo ancora allenare nella scrittura di parole </vt:lpstr>
      <vt:lpstr>Bisillabe e lunghe</vt:lpstr>
      <vt:lpstr>Posso scegliere anche il  componiparole</vt:lpstr>
      <vt:lpstr>Confondo i suoni simili</vt:lpstr>
      <vt:lpstr>Presentazione standard di PowerPoint</vt:lpstr>
      <vt:lpstr>Devo allenarmi nella lettura e comprensione di frasi</vt:lpstr>
      <vt:lpstr>Mi alleno anche leggendo brevi racconti</vt:lpstr>
      <vt:lpstr>So comporre frasi comprensibili a tutti?</vt:lpstr>
      <vt:lpstr>La combinazione giusta!!!</vt:lpstr>
      <vt:lpstr>Presentazione standard di PowerPoint</vt:lpstr>
      <vt:lpstr>Se ognuno fa una cosa …</vt:lpstr>
      <vt:lpstr>Lavoriamo meglio</vt:lpstr>
      <vt:lpstr>Presentazione standard di PowerPoint</vt:lpstr>
      <vt:lpstr>Come giochi?</vt:lpstr>
      <vt:lpstr>PRATICHE DI DIFFERENZIAZIONE DEGLI APPRENDIMENTI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PRATICHE DI DIFFERENZIAZIONE DEGLI APPRENDIMENTI</dc:title>
  <dc:creator>Sandra Nencioni</dc:creator>
  <cp:keywords/>
  <cp:lastModifiedBy>Sandra Nencioni</cp:lastModifiedBy>
  <cp:revision>37</cp:revision>
  <dcterms:created xsi:type="dcterms:W3CDTF">2019-01-27T15:14:29Z</dcterms:created>
  <dcterms:modified xsi:type="dcterms:W3CDTF">2019-02-02T07:56:57Z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TC023937199991</vt:lpwstr>
  </property>
</Properties>
</file>